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78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010860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24 февраля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ночью небольшой снег. Низовая метель. Ветер 15-20, днем порывы 23 м/с. Температура воздуха ночью и днем 9-11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25 февраля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9-14, порывы 15-20 м/с. Температура воздуха 15-17 мороза.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0220233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0.576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0.393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0.123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506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0.101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0.446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0.039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20032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14868</TotalTime>
  <Words>613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2574</cp:revision>
  <cp:lastPrinted>2021-07-01T03:56:27Z</cp:lastPrinted>
  <dcterms:created xsi:type="dcterms:W3CDTF">2018-03-27T06:03:00Z</dcterms:created>
  <dcterms:modified xsi:type="dcterms:W3CDTF">2023-02-23T06:39:35Z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