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32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631484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2394795"/>
              </p:ext>
            </p:extLst>
          </p:nvPr>
        </p:nvGraphicFramePr>
        <p:xfrm>
          <a:off x="5007188" y="4021384"/>
          <a:ext cx="4667576" cy="196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0,663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5-7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мороза,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0-2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9-14, порывы 15-20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16588</TotalTime>
  <Words>602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2644</cp:revision>
  <cp:lastPrinted>2021-10-15T03:50:29Z</cp:lastPrinted>
  <dcterms:created xsi:type="dcterms:W3CDTF">2018-03-27T06:03:00Z</dcterms:created>
  <dcterms:modified xsi:type="dcterms:W3CDTF">2023-02-23T07:46:58Z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