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44905553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299960"/>
            <a:ext cx="470965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                                                                                            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по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15-20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16-18,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</a:p>
          <a:p>
            <a:pPr lvl="0">
              <a:defRPr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21-23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83620153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410263"/>
              </p:ext>
            </p:extLst>
          </p:nvPr>
        </p:nvGraphicFramePr>
        <p:xfrm>
          <a:off x="5030050" y="4288930"/>
          <a:ext cx="4691064" cy="19628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642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0359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,733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1467" y="2371672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326508"/>
            <a:ext cx="4291013" cy="1666579"/>
            <a:chOff x="430190" y="3938039"/>
            <a:chExt cx="4291013" cy="182789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3691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Конысбай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17019</TotalTime>
  <Words>591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2736</cp:revision>
  <cp:lastPrinted>2021-07-01T03:56:27Z</cp:lastPrinted>
  <dcterms:created xsi:type="dcterms:W3CDTF">2018-03-27T06:03:00Z</dcterms:created>
  <dcterms:modified xsi:type="dcterms:W3CDTF">2023-02-23T06:54:46Z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