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EB0752A-9305-4799-A3D8-9E060863F44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E0F6F-ED43-424B-81EE-0CFB521D5F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0816B-A02E-4DF2-B614-98877E88D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79CC1-3238-4AD9-9D83-B98598FF0F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F2C80-5CA4-4D88-BC26-FB1EF358A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2260A-868B-40B6-9DB8-E344A66680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A1395-4EE8-43D1-8F60-62D5307A44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B7CA-8AA1-44D0-980A-6525E63D54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A924F-82E2-489A-B786-12BB6F2705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F6662-287C-4065-8F98-AB75EB74A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5E59F-851A-4BF3-8753-FE68063FDC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9FC4E-7C7C-4F4E-A8FF-CC1468E93A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880718D-2CC7-4F96-BAF7-0EA2EAB8D2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23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24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2-4,  днем 13-15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3-5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4, ночью 25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608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614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6139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451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553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15650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3154</cp:revision>
  <cp:lastPrinted>2021-07-01T09:11:30Z</cp:lastPrinted>
  <dcterms:created xsi:type="dcterms:W3CDTF">2018-03-27T06:03:00Z</dcterms:created>
  <dcterms:modified xsi:type="dcterms:W3CDTF">2023-02-23T06:59:24Z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