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43239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25591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днем 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169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20632</TotalTime>
  <Words>657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2839</cp:revision>
  <cp:lastPrinted>2021-10-18T15:52:53Z</cp:lastPrinted>
  <dcterms:created xsi:type="dcterms:W3CDTF">2018-03-27T06:03:00Z</dcterms:created>
  <dcterms:modified xsi:type="dcterms:W3CDTF">2023-02-23T07:47:22Z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