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250541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00273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1-3°, днем 7-9°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днем сильный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 7-12 м/с. Температура воздуха ночью и днем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17967</TotalTime>
  <Words>601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2640</cp:revision>
  <cp:lastPrinted>2021-10-14T11:15:53Z</cp:lastPrinted>
  <dcterms:created xsi:type="dcterms:W3CDTF">2018-03-27T06:03:00Z</dcterms:created>
  <dcterms:modified xsi:type="dcterms:W3CDTF">2023-02-23T07:47:13Z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