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84350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2475584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днем небольшой дождь.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с переходом на северо-западный 9-14,  утром и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2-4,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15-17 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временами осадки (дождь, снег), туман, гололед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порывы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мороза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20834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14667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2969</cp:revision>
  <cp:lastPrinted>2023-02-23T05:22:09Z</cp:lastPrinted>
  <dcterms:created xsi:type="dcterms:W3CDTF">2018-03-27T06:03:00Z</dcterms:created>
  <dcterms:modified xsi:type="dcterms:W3CDTF">2023-02-23T05:22:24Z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