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58085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2708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днем 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18487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2023-02-23T07:44:08Z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