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127758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215452"/>
            <a:ext cx="479891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24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утром и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днем осадки (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преимущественно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снег), гололед. Ветер юго-западный 9-14 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мороза,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ru-KZ" sz="1400" dirty="0">
              <a:latin typeface="Lucida Sans Unicode" panose="020B06020305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25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м/с. Температура воздуха 13-15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февраля, ночью 25 февраля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656389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20641</TotalTime>
  <Words>654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3342</cp:revision>
  <cp:lastPrinted>2021-11-30T05:55:24Z</cp:lastPrinted>
  <dcterms:created xsi:type="dcterms:W3CDTF">2018-03-27T06:03:00Z</dcterms:created>
  <dcterms:modified xsi:type="dcterms:W3CDTF">2023-02-23T07:01:47Z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