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1724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7819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15831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2023-02-23T06:42:18Z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