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84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784736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720645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дождь. Ветер юго-западный с переходом северо-западный 8-13, утром и днем порывы 15-20 м/с. Температура воздуха ночью 6-8, днем 14-16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13174</TotalTime>
  <Words>645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2646</cp:revision>
  <cp:lastPrinted>2021-07-01T03:56:27Z</cp:lastPrinted>
  <dcterms:created xsi:type="dcterms:W3CDTF">2018-03-27T06:03:00Z</dcterms:created>
  <dcterms:modified xsi:type="dcterms:W3CDTF">2023-02-23T07:03:34Z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