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772735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11597777"/>
              </p:ext>
            </p:extLst>
          </p:nvPr>
        </p:nvGraphicFramePr>
        <p:xfrm>
          <a:off x="5037714" y="4594056"/>
          <a:ext cx="4667576" cy="18696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65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53336"/>
          <a:ext cx="4787899" cy="391263"/>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29338">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4670">
                <a:tc>
                  <a:txBody>
                    <a:bodyPr/>
                    <a:lstStyle/>
                    <a:p>
                      <a:pPr algn="ctr" fontAlgn="ctr"/>
                      <a:r>
                        <a:rPr lang="ru-RU" sz="1000" b="0" i="0" u="none" strike="noStrike" dirty="0" smtClean="0">
                          <a:solidFill>
                            <a:srgbClr val="000000"/>
                          </a:solidFill>
                          <a:effectLst/>
                          <a:latin typeface="Times New Roman" panose="02020603050405020304" pitchFamily="18" charset="0"/>
                        </a:rPr>
                        <a:t>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0-2 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23</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24 </a:t>
            </a:r>
            <a:r>
              <a:rPr lang="kk-KZ" sz="1200" dirty="0" smtClean="0">
                <a:solidFill>
                  <a:schemeClr val="tx1"/>
                </a:solidFill>
                <a:latin typeface="Times New Roman" pitchFamily="18" charset="0"/>
                <a:cs typeface="Times New Roman" pitchFamily="18" charset="0"/>
              </a:rPr>
              <a:t>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10190"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14428</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2606</cp:revision>
  <cp:lastPrinted>2021-07-01T07:38:07Z</cp:lastPrinted>
  <dcterms:created xsi:type="dcterms:W3CDTF">2018-03-27T06:03:00Z</dcterms:created>
  <dcterms:modified xsi:type="dcterms:W3CDTF">2023-02-22T06:29:46Z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