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20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58490862"/>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53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22</a:t>
                      </a:r>
                      <a:r>
                        <a:rPr lang="ru-RU" altLang="zh-CN" sz="1200" b="1" i="0" baseline="0" dirty="0">
                          <a:solidFill>
                            <a:srgbClr val="002060"/>
                          </a:solidFill>
                          <a:latin typeface="Times New Roman" panose="02020603050405020304" pitchFamily="18" charset="0"/>
                          <a:cs typeface="Times New Roman" panose="02020603050405020304" pitchFamily="18" charset="0"/>
                        </a:rPr>
                        <a:t> а</a:t>
                      </a:r>
                      <a:r>
                        <a:rPr lang="kk-KZ" altLang="zh-CN" sz="1200" b="1" i="0" baseline="0" dirty="0">
                          <a:solidFill>
                            <a:srgbClr val="002060"/>
                          </a:solidFill>
                          <a:latin typeface="Times New Roman" panose="02020603050405020304" pitchFamily="18" charset="0"/>
                          <a:cs typeface="Times New Roman" panose="02020603050405020304" pitchFamily="18" charset="0"/>
                        </a:rPr>
                        <a:t>қпан</a:t>
                      </a:r>
                      <a:r>
                        <a:rPr lang="kk-KZ" altLang="zh-CN" sz="1200" b="1" i="0" u="none" baseline="0" dirty="0">
                          <a:solidFill>
                            <a:srgbClr val="002060"/>
                          </a:solidFill>
                          <a:latin typeface="Times New Roman" panose="02020603050405020304" pitchFamily="18" charset="0"/>
                          <a:cs typeface="Times New Roman" panose="02020603050405020304" pitchFamily="18" charset="0"/>
                        </a:rPr>
                        <a:t> </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22 а</a:t>
            </a:r>
            <a:r>
              <a:rPr lang="kk-KZ" altLang="zh-CN" sz="1200" b="1" i="0" baseline="0" dirty="0">
                <a:latin typeface="Times New Roman" panose="02020603050405020304" pitchFamily="18" charset="0"/>
                <a:cs typeface="Times New Roman" panose="02020603050405020304" pitchFamily="18" charset="0"/>
              </a:rPr>
              <a:t>қпан</a:t>
            </a:r>
            <a:r>
              <a:rPr lang="kk-KZ" altLang="zh-CN" sz="1200" b="1" i="0" u="none" baseline="0"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677656"/>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23 </a:t>
            </a:r>
            <a:r>
              <a:rPr lang="ru-RU" sz="1200" b="1" dirty="0" err="1" smtClean="0">
                <a:solidFill>
                  <a:prstClr val="black"/>
                </a:solidFill>
                <a:latin typeface="Times New Roman" pitchFamily="18" charset="0"/>
                <a:cs typeface="Times New Roman" pitchFamily="18" charset="0"/>
              </a:rPr>
              <a:t>ақпанға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22 </a:t>
            </a:r>
            <a:r>
              <a:rPr lang="ru-RU" sz="1200" b="1" dirty="0" err="1" smtClean="0">
                <a:solidFill>
                  <a:prstClr val="black"/>
                </a:solidFill>
                <a:latin typeface="Times New Roman" pitchFamily="18" charset="0"/>
                <a:cs typeface="Times New Roman" pitchFamily="18" charset="0"/>
              </a:rPr>
              <a:t>ақпан</a:t>
            </a:r>
            <a:r>
              <a:rPr lang="ru-RU" sz="1200" b="1" dirty="0" smtClean="0">
                <a:solidFill>
                  <a:prstClr val="black"/>
                </a:solidFill>
                <a:latin typeface="Times New Roman" pitchFamily="18" charset="0"/>
                <a:cs typeface="Times New Roman"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a:solidFill>
                  <a:prstClr val="black"/>
                </a:solidFill>
                <a:latin typeface="Times New Roman" pitchFamily="18" charset="0"/>
                <a:cs typeface="Times New Roman" pitchFamily="18" charset="0"/>
              </a:rPr>
              <a:t>23 </a:t>
            </a:r>
            <a:r>
              <a:rPr lang="ru-RU" sz="1200" b="1" dirty="0" err="1" smtClean="0">
                <a:solidFill>
                  <a:prstClr val="black"/>
                </a:solidFill>
                <a:latin typeface="Times New Roman" pitchFamily="18" charset="0"/>
                <a:cs typeface="Times New Roman" pitchFamily="18" charset="0"/>
              </a:rPr>
              <a:t>ақпан</a:t>
            </a:r>
            <a:r>
              <a:rPr lang="ru-RU" sz="1200" b="1" dirty="0" smtClean="0">
                <a:solidFill>
                  <a:prstClr val="black"/>
                </a:solidFill>
                <a:latin typeface="Times New Roman" pitchFamily="18" charset="0"/>
                <a:cs typeface="Times New Roman"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2023 </a:t>
            </a:r>
            <a:r>
              <a:rPr lang="ru-RU" altLang="ru-RU" sz="1200" b="1" dirty="0">
                <a:solidFill>
                  <a:prstClr val="black"/>
                </a:solidFill>
                <a:latin typeface="Times New Roman" panose="02020603050405020304" pitchFamily="18" charset="0"/>
                <a:cs typeface="Times New Roman" panose="02020603050405020304" pitchFamily="18" charset="0"/>
              </a:rPr>
              <a:t>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lgn="just"/>
            <a:r>
              <a:rPr lang="kk-KZ" sz="1200" dirty="0">
                <a:solidFill>
                  <a:prstClr val="black"/>
                </a:solidFill>
                <a:latin typeface="Times New Roman" pitchFamily="18" charset="0"/>
                <a:cs typeface="Times New Roman" pitchFamily="18" charset="0"/>
              </a:rPr>
              <a:t>        Көшпелі бұлтты, жауын-шашынсыз. </a:t>
            </a:r>
            <a:r>
              <a:rPr lang="kk-KZ" sz="1200" dirty="0" smtClean="0">
                <a:solidFill>
                  <a:prstClr val="black"/>
                </a:solidFill>
                <a:latin typeface="Times New Roman" pitchFamily="18" charset="0"/>
                <a:cs typeface="Times New Roman" pitchFamily="18" charset="0"/>
              </a:rPr>
              <a:t>Оңтүстік-батыстан </a:t>
            </a:r>
            <a:r>
              <a:rPr lang="kk-KZ" sz="1200" dirty="0" smtClean="0">
                <a:solidFill>
                  <a:prstClr val="black"/>
                </a:solidFill>
                <a:latin typeface="Times New Roman"/>
                <a:ea typeface="Calibri"/>
              </a:rPr>
              <a:t>жел </a:t>
            </a:r>
            <a:r>
              <a:rPr lang="kk-KZ" sz="1200" dirty="0">
                <a:solidFill>
                  <a:prstClr val="black"/>
                </a:solidFill>
                <a:latin typeface="Times New Roman"/>
                <a:ea typeface="Calibri"/>
              </a:rPr>
              <a:t>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a:t>
            </a:r>
            <a:r>
              <a:rPr lang="kk-KZ" sz="1200" dirty="0" smtClean="0">
                <a:solidFill>
                  <a:prstClr val="black"/>
                </a:solidFill>
                <a:latin typeface="Times New Roman" pitchFamily="18" charset="0"/>
                <a:ea typeface="Calibri"/>
                <a:cs typeface="Times New Roman" pitchFamily="18" charset="0"/>
              </a:rPr>
              <a:t>9-14, екпіні 15-20, кей уақытта 25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2-4</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15-17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градус </a:t>
            </a:r>
            <a:r>
              <a:rPr lang="kk-KZ" sz="1200" dirty="0"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болады. </a:t>
            </a: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itchFamily="18" charset="0"/>
                <a:cs typeface="Times New Roman" pitchFamily="18" charset="0"/>
              </a:rPr>
              <a:t>24 </a:t>
            </a:r>
            <a:r>
              <a:rPr lang="ru-RU" sz="1200" b="1" dirty="0" err="1">
                <a:solidFill>
                  <a:prstClr val="black"/>
                </a:solidFill>
                <a:latin typeface="Times New Roman" pitchFamily="18" charset="0"/>
                <a:cs typeface="Times New Roman" pitchFamily="18" charset="0"/>
              </a:rPr>
              <a:t>ақпанға</a:t>
            </a:r>
            <a:endParaRPr lang="ru-RU" sz="1200" b="1" dirty="0">
              <a:solidFill>
                <a:prstClr val="black"/>
              </a:solidFill>
              <a:latin typeface="Times New Roman" panose="02020603050405020304" pitchFamily="18" charset="0"/>
              <a:cs typeface="Times New Roman" panose="02020603050405020304" pitchFamily="18" charset="0"/>
            </a:endParaRPr>
          </a:p>
          <a:p>
            <a:pPr lvl="0" indent="182563" algn="ctr">
              <a:defRPr/>
            </a:pPr>
            <a:r>
              <a:rPr lang="ru-RU" sz="1200" b="1" dirty="0">
                <a:solidFill>
                  <a:prstClr val="black"/>
                </a:solidFill>
                <a:latin typeface="Times New Roman" pitchFamily="18" charset="0"/>
                <a:cs typeface="Times New Roman" pitchFamily="18" charset="0"/>
              </a:rPr>
              <a:t>23 </a:t>
            </a:r>
            <a:r>
              <a:rPr lang="ru-RU" sz="1200" b="1" dirty="0" err="1" smtClean="0">
                <a:solidFill>
                  <a:prstClr val="black"/>
                </a:solidFill>
                <a:latin typeface="Times New Roman" pitchFamily="18" charset="0"/>
                <a:cs typeface="Times New Roman" pitchFamily="18" charset="0"/>
              </a:rPr>
              <a:t>ақпан</a:t>
            </a:r>
            <a:r>
              <a:rPr lang="ru-RU" sz="1200" b="1" dirty="0" smtClean="0">
                <a:solidFill>
                  <a:prstClr val="black"/>
                </a:solidFill>
                <a:latin typeface="Times New Roman" pitchFamily="18" charset="0"/>
                <a:cs typeface="Times New Roman" pitchFamily="18" charset="0"/>
              </a:rPr>
              <a:t> </a:t>
            </a:r>
            <a:r>
              <a:rPr lang="ru-RU" sz="1200" b="1" dirty="0" err="1" smtClean="0">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err="1">
                <a:solidFill>
                  <a:prstClr val="black"/>
                </a:solidFill>
                <a:latin typeface="Times New Roman" panose="02020603050405020304" pitchFamily="18" charset="0"/>
                <a:cs typeface="Times New Roman" panose="02020603050405020304" pitchFamily="18" charset="0"/>
              </a:rPr>
              <a:t>бастап</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itchFamily="18" charset="0"/>
                <a:cs typeface="Times New Roman" pitchFamily="18" charset="0"/>
              </a:rPr>
              <a:t>24 </a:t>
            </a:r>
            <a:r>
              <a:rPr lang="ru-RU" sz="1200" b="1" smtClean="0">
                <a:solidFill>
                  <a:prstClr val="black"/>
                </a:solidFill>
                <a:latin typeface="Times New Roman" pitchFamily="18" charset="0"/>
                <a:cs typeface="Times New Roman" pitchFamily="18" charset="0"/>
              </a:rPr>
              <a:t>ақпан </a:t>
            </a:r>
            <a:r>
              <a:rPr lang="ru-RU" sz="1200" b="1" dirty="0" err="1" smtClean="0">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lgn="just">
              <a:defRPr/>
            </a:pPr>
            <a:r>
              <a:rPr lang="kk-KZ" sz="1200" dirty="0">
                <a:solidFill>
                  <a:prstClr val="black"/>
                </a:solidFill>
                <a:latin typeface="Times New Roman" pitchFamily="18" charset="0"/>
                <a:cs typeface="Times New Roman" pitchFamily="18" charset="0"/>
              </a:rPr>
              <a:t>    Көшпелі бұлтты, жауын-шашынсыз. </a:t>
            </a:r>
            <a:r>
              <a:rPr lang="kk-KZ" sz="1200" dirty="0" smtClean="0">
                <a:solidFill>
                  <a:prstClr val="black"/>
                </a:solidFill>
                <a:latin typeface="Times New Roman" pitchFamily="18" charset="0"/>
                <a:cs typeface="Times New Roman" pitchFamily="18" charset="0"/>
              </a:rPr>
              <a:t>Оңтүстік-батыстан соғатын жел солтүстік-батыс желіне ауысады, </a:t>
            </a:r>
            <a:r>
              <a:rPr lang="kk-KZ" sz="1200" dirty="0" smtClean="0">
                <a:solidFill>
                  <a:prstClr val="black"/>
                </a:solidFill>
                <a:latin typeface="Times New Roman"/>
                <a:ea typeface="Calibri"/>
              </a:rPr>
              <a:t>күші </a:t>
            </a:r>
            <a:r>
              <a:rPr lang="kk-KZ" sz="1200" dirty="0" smtClean="0">
                <a:solidFill>
                  <a:prstClr val="black"/>
                </a:solidFill>
                <a:latin typeface="Times New Roman" pitchFamily="18" charset="0"/>
                <a:cs typeface="Times New Roman" pitchFamily="18" charset="0"/>
              </a:rPr>
              <a:t>9-14, екпіні 15-20, кей уақытта 25 </a:t>
            </a:r>
            <a:r>
              <a:rPr lang="kk-KZ" sz="1200" dirty="0">
                <a:solidFill>
                  <a:prstClr val="black"/>
                </a:solidFill>
                <a:latin typeface="Times New Roman" pitchFamily="18" charset="0"/>
                <a:cs typeface="Times New Roman" pitchFamily="18" charset="0"/>
              </a:rPr>
              <a:t>м/с.</a:t>
            </a:r>
            <a:r>
              <a:rPr lang="kk-KZ" sz="1200" dirty="0">
                <a:solidFill>
                  <a:prstClr val="black"/>
                </a:solidFill>
                <a:latin typeface="Times New Roman"/>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 2-4 градус жылы </a:t>
            </a:r>
            <a:r>
              <a:rPr lang="kk-KZ" sz="1200" dirty="0">
                <a:solidFill>
                  <a:prstClr val="black"/>
                </a:solidFill>
                <a:latin typeface="Times New Roman" pitchFamily="18" charset="0"/>
                <a:cs typeface="Times New Roman" pitchFamily="18" charset="0"/>
              </a:rPr>
              <a:t>болады.  </a:t>
            </a: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23</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itchFamily="18" charset="0"/>
                <a:cs typeface="Times New Roman" pitchFamily="18" charset="0"/>
              </a:rPr>
              <a:t>24 </a:t>
            </a:r>
            <a:r>
              <a:rPr lang="ru-RU" sz="1200" dirty="0" err="1" smtClean="0">
                <a:solidFill>
                  <a:prstClr val="black"/>
                </a:solidFill>
                <a:latin typeface="Times New Roman" pitchFamily="18" charset="0"/>
                <a:cs typeface="Times New Roman" pitchFamily="18" charset="0"/>
              </a:rPr>
              <a:t>ақпанда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ауаның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16924221"/>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1310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94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kk-KZ"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Азизова А. Х</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0,06 ≤ 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14529</TotalTime>
  <Words>602</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2931</cp:revision>
  <cp:lastPrinted>2023-02-22T06:05:37Z</cp:lastPrinted>
  <dcterms:created xsi:type="dcterms:W3CDTF">2018-03-27T06:03:00Z</dcterms:created>
  <dcterms:modified xsi:type="dcterms:W3CDTF">2023-02-22T06:06:19Z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