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702810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5-10 м/с жел соғады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a:solidFill>
                  <a:srgbClr val="000000"/>
                </a:solidFill>
                <a:latin typeface="Times New Roman" panose="02020603050405020304" pitchFamily="18" charset="0"/>
                <a:cs typeface="Times New Roman" panose="02020603050405020304" pitchFamily="18" charset="0"/>
              </a:rPr>
              <a:t>Межікен</a:t>
            </a:r>
            <a:r>
              <a:rPr lang="ru-RU" altLang="ru-RU" sz="1400" b="1" i="1" dirty="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95848761"/>
              </p:ext>
            </p:extLst>
          </p:nvPr>
        </p:nvGraphicFramePr>
        <p:xfrm>
          <a:off x="5071961" y="5079492"/>
          <a:ext cx="3985495"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1967606">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2021-07-01T03:56:27Z</cp:lastPrinted>
  <dcterms:created xsi:type="dcterms:W3CDTF">2018-03-27T06:03:00Z</dcterms:created>
  <dcterms:modified xsi:type="dcterms:W3CDTF">2023-02-22T06:22:53Z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