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2814" y="-5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3377583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2123658"/>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23 </a:t>
            </a:r>
            <a:r>
              <a:rPr lang="kk-KZ" altLang="ru-RU" sz="1200" b="1" dirty="0" smtClean="0">
                <a:solidFill>
                  <a:srgbClr val="000000"/>
                </a:solidFill>
                <a:latin typeface="Times New Roman" pitchFamily="18" charset="0"/>
                <a:cs typeface="Times New Roman" pitchFamily="18" charset="0"/>
              </a:rPr>
              <a:t>ақпанға</a:t>
            </a:r>
            <a:endParaRPr lang="kk-KZ"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түнде қар, күндіз жауын-шашын (жаңбыр, қар), көктайғақ,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24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smtClean="0">
                <a:latin typeface="Times New Roman" pitchFamily="18" charset="0"/>
                <a:cs typeface="Times New Roman" pitchFamily="18" charset="0"/>
              </a:rPr>
              <a:t>   Бұлтты, қар, жаяу бұрқасын. Оңтүстік-батыстан, 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13474</TotalTime>
  <Words>580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2811</cp:revision>
  <cp:lastPrinted>2021-07-01T03:56:27Z</cp:lastPrinted>
  <dcterms:created xsi:type="dcterms:W3CDTF">2018-03-27T06:03:00Z</dcterms:created>
  <dcterms:modified xsi:type="dcterms:W3CDTF">2023-02-22T06:59:40Z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