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18532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211998"/>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691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0,</a:t>
                      </a:r>
                      <a:r>
                        <a:rPr lang="en-US" sz="1100" dirty="0">
                          <a:effectLst/>
                          <a:latin typeface="Calibri" panose="020F0502020204030204" pitchFamily="34" charset="0"/>
                          <a:ea typeface="Calibri" panose="020F0502020204030204" pitchFamily="34" charset="0"/>
                          <a:cs typeface="Times New Roman" panose="02020603050405020304" pitchFamily="18" charset="0"/>
                        </a:rPr>
                        <a:t>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22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Бұлтты, түнде қар, күндіз аздаған қар, жаяу бұрқасын, көктайғақ. Жел солтүстік-батыстан, батыстан соғады, күші 9-14 м/с. Ауа температурасы түнде 14-16, күндіз 10-12 градус аяз.</a:t>
            </a:r>
          </a:p>
          <a:p>
            <a:pPr lvl="0" indent="144000" algn="just"/>
            <a:endParaRPr lang="kk-KZ" sz="1200" dirty="0">
              <a:latin typeface="Times New Roman" pitchFamily="18" charset="0"/>
              <a:cs typeface="Times New Roman" pitchFamily="18" charset="0"/>
            </a:endParaRPr>
          </a:p>
          <a:p>
            <a:pPr lvl="0" indent="144000" algn="ctr"/>
            <a:r>
              <a:rPr lang="kk-KZ" sz="1200" b="1" dirty="0">
                <a:solidFill>
                  <a:srgbClr val="000000"/>
                </a:solidFill>
                <a:latin typeface="Times New Roman" pitchFamily="18" charset="0"/>
                <a:cs typeface="Times New Roman" pitchFamily="18" charset="0"/>
                <a:sym typeface="+mn-ea"/>
              </a:rPr>
              <a:t>24</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23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Бұлтты, қар,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оңтүстік-батысқа ауысып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a:t>
            </a:r>
            <a:r>
              <a:rPr lang="en-US" sz="1200" dirty="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a:solidFill>
                  <a:schemeClr val="tx1"/>
                </a:solidFill>
                <a:latin typeface="Times New Roman" panose="02020603050405020304" pitchFamily="18" charset="0"/>
                <a:cs typeface="Times New Roman" panose="02020603050405020304" pitchFamily="18" charset="0"/>
              </a:rPr>
              <a:t>23 </a:t>
            </a:r>
            <a:r>
              <a:rPr lang="ru-RU" sz="1200" b="1" dirty="0" err="1">
                <a:solidFill>
                  <a:schemeClr val="tx1"/>
                </a:solidFill>
                <a:latin typeface="Times New Roman" panose="02020603050405020304" pitchFamily="18" charset="0"/>
                <a:cs typeface="Times New Roman" panose="02020603050405020304" pitchFamily="18" charset="0"/>
              </a:rPr>
              <a:t>ақпанда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24</a:t>
            </a:r>
            <a:r>
              <a:rPr lang="kk-KZ" sz="1200" b="1" dirty="0">
                <a:solidFill>
                  <a:schemeClr val="tx1"/>
                </a:solidFill>
                <a:latin typeface="Times New Roman" panose="02020603050405020304" pitchFamily="18" charset="0"/>
                <a:cs typeface="Times New Roman" panose="02020603050405020304" pitchFamily="18" charset="0"/>
              </a:rPr>
              <a:t> 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772416"/>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18269</TotalTime>
  <Words>630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3269</cp:revision>
  <cp:lastPrinted>2021-07-01T03:56:27Z</cp:lastPrinted>
  <dcterms:created xsi:type="dcterms:W3CDTF">2018-03-27T06:03:00Z</dcterms:created>
  <dcterms:modified xsi:type="dcterms:W3CDTF">2023-02-22T07:26:11Z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