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a:t>
            </a:r>
            <a:r>
              <a:rPr lang="kk-KZ" sz="1200" b="1" dirty="0">
                <a:solidFill>
                  <a:srgbClr val="000000"/>
                </a:solidFill>
                <a:latin typeface="Times New Roman" pitchFamily="18" charset="0"/>
                <a:cs typeface="Times New Roman" pitchFamily="18" charset="0"/>
              </a:rPr>
              <a:t>ақпанға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қар жауады. Оңтүстік-батыстан жел соғады, күші 9-14 м/с. Ауа температурасы түнде және күндіз 5-7 градус суық болады.</a:t>
            </a:r>
          </a:p>
          <a:p>
            <a:pPr algn="ctr"/>
            <a:r>
              <a:rPr lang="kk-KZ" sz="1200" b="1" dirty="0" smtClean="0">
                <a:solidFill>
                  <a:srgbClr val="000000"/>
                </a:solidFill>
                <a:latin typeface="Times New Roman" pitchFamily="18" charset="0"/>
                <a:cs typeface="Times New Roman" pitchFamily="18" charset="0"/>
              </a:rPr>
              <a:t>24 </a:t>
            </a:r>
            <a:r>
              <a:rPr lang="kk-KZ" sz="1200" b="1" dirty="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23 </a:t>
            </a:r>
            <a:r>
              <a:rPr lang="kk-KZ" sz="1200" b="1" dirty="0">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 </a:t>
            </a:r>
            <a:r>
              <a:rPr lang="ru-RU" sz="1200" b="1" dirty="0" err="1">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Батыстан жел соғады, күші 7-12 м/с. Ауа температурасы 8-10 </a:t>
            </a:r>
            <a:r>
              <a:rPr lang="kk-KZ" sz="1200" smtClean="0">
                <a:latin typeface="Times New Roman" pitchFamily="18" charset="0"/>
                <a:cs typeface="Times New Roman" pitchFamily="18" charset="0"/>
              </a:rPr>
              <a:t>градус аяз </a:t>
            </a:r>
            <a:r>
              <a:rPr lang="kk-KZ" sz="1200" dirty="0" smtClean="0">
                <a:latin typeface="Times New Roman" pitchFamily="18" charset="0"/>
                <a:cs typeface="Times New Roman" pitchFamily="18" charset="0"/>
              </a:rPr>
              <a:t>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7949349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565</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ақпан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14306</TotalTime>
  <Words>518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2808</cp:revision>
  <cp:lastPrinted>2021-07-01T07:38:07Z</cp:lastPrinted>
  <dcterms:created xsi:type="dcterms:W3CDTF">2018-03-27T06:03:00Z</dcterms:created>
  <dcterms:modified xsi:type="dcterms:W3CDTF">2023-02-22T06:42:33Z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