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8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06007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жауын-шашын (жаңбыр, қар</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жауады. Жолдарда көктайғақ күтіледі. Жел </a:t>
            </a:r>
            <a:r>
              <a:rPr lang="en-US" sz="1200" dirty="0">
                <a:solidFill>
                  <a:prstClr val="black"/>
                </a:solidFill>
                <a:latin typeface="Times New Roman" pitchFamily="18" charset="0"/>
                <a:cs typeface="Times New Roman" pitchFamily="18" charset="0"/>
              </a:rPr>
              <a:t>9-14</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аяз, күндіз 0-2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6-8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275032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127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0.791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178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0.594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466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0.093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106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0.064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13951</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2542</cp:revision>
  <cp:lastPrinted>2021-07-01T07:38:07Z</cp:lastPrinted>
  <dcterms:created xsi:type="dcterms:W3CDTF">2018-03-27T06:03:00Z</dcterms:created>
  <dcterms:modified xsi:type="dcterms:W3CDTF">2023-02-22T06:33:47Z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