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0665481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№53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22 февраля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0059890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0,053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 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февраля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08561" y="214122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Говоркова Н.М.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Межікен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18482</TotalTime>
  <Words>602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2675</cp:revision>
  <cp:lastPrinted>2021-07-01T03:56:27Z</cp:lastPrinted>
  <dcterms:created xsi:type="dcterms:W3CDTF">2018-03-27T06:03:00Z</dcterms:created>
  <dcterms:modified xsi:type="dcterms:W3CDTF">2023-02-22T06:08:42Z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