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8019425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снег, днем осадки (дождь, снег), гололед, низовая метель. Ветер южный, юго-западный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днем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,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  9-14, порывы 15-20 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13895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2868</cp:revision>
  <cp:lastPrinted>2021-07-01T03:56:27Z</cp:lastPrinted>
  <dcterms:created xsi:type="dcterms:W3CDTF">2018-03-27T06:03:00Z</dcterms:created>
  <dcterms:modified xsi:type="dcterms:W3CDTF">2023-02-22T06:56:48Z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