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336384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1167072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350152"/>
              </p:ext>
            </p:extLst>
          </p:nvPr>
        </p:nvGraphicFramePr>
        <p:xfrm>
          <a:off x="5025008" y="3928968"/>
          <a:ext cx="4654077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296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15452"/>
            <a:ext cx="4798916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23 февраля 2023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ночью снег, днем осадки (снег, дождь), метель, гололед. Ветер юго-западный 9-14, порывы 15-20 м/с. Температура воздуха ночью 2-4 мороза, днем 2-4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24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снег, низовая метель.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-14, порывы 15-20 м/с. Температура воздуха 2-4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88840"/>
            <a:ext cx="461059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20529</TotalTime>
  <Words>663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3336</cp:revision>
  <cp:lastPrinted>2021-11-30T05:55:24Z</cp:lastPrinted>
  <dcterms:created xsi:type="dcterms:W3CDTF">2018-03-27T06:03:00Z</dcterms:created>
  <dcterms:modified xsi:type="dcterms:W3CDTF">2023-02-22T07:16:23Z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