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96" y="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96168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412072"/>
              </p:ext>
            </p:extLst>
          </p:nvPr>
        </p:nvGraphicFramePr>
        <p:xfrm>
          <a:off x="4989512" y="4393086"/>
          <a:ext cx="4747702" cy="181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днем небольшой снег, низовая метель, гололед. Ветер северо-западный, западный 9-14 м/с. Температура воздуха ночью 14-16, днём 10-12 мороза.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23 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февраля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18-20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18493</TotalTime>
  <Words>640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3063</cp:revision>
  <cp:lastPrinted>2021-07-01T03:56:27Z</cp:lastPrinted>
  <dcterms:created xsi:type="dcterms:W3CDTF">2018-03-27T06:03:00Z</dcterms:created>
  <dcterms:modified xsi:type="dcterms:W3CDTF">2023-02-22T07:26:35Z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