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E99533-0C8A-4307-99F2-8C6830B78C9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5234961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0DED5-A145-43C5-A4E1-E5DE68372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41EC1-348D-4041-969B-165C5957D1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1667-4605-4C9D-B6FE-6CB5A27D03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60B66-C61E-4521-9147-8402AD01DC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9FC74-91F7-4C8E-A460-2C091FE87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C20CE-4D32-4888-87DF-6C1E4C4B2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9B8B-C137-42B3-AB52-37C2A6DFF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1B2AF-BECB-4F46-A25F-1F1545B09E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2BF1A-D610-4ECE-9F72-1A54F64C8D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A6FC-2D87-4BA2-8CAC-20359A333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585AD-EF66-4C21-900C-D40E90693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CEE834-20E5-4DB6-AD1C-9AB8FB87D6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23 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</a:rPr>
              <a:t>22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23</a:t>
            </a:r>
            <a:r>
              <a:rPr lang="ru-RU" altLang="ru-RU" b="1" dirty="0">
                <a:solidFill>
                  <a:schemeClr val="tx1"/>
                </a:solidFill>
              </a:rPr>
              <a:t>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1-3, 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12-14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24 февраля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23 </a:t>
            </a:r>
            <a:r>
              <a:rPr lang="ru-RU" b="1" dirty="0">
                <a:solidFill>
                  <a:schemeClr val="tx1"/>
                </a:solidFill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февраля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0-2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3, ночью 24 февраля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 smtClean="0">
                <a:solidFill>
                  <a:schemeClr val="tx1"/>
                </a:solidFill>
              </a:rPr>
              <a:t>повышенный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1195881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6840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642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15627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3149</cp:revision>
  <cp:lastPrinted>2021-07-01T09:11:30Z</cp:lastPrinted>
  <dcterms:created xsi:type="dcterms:W3CDTF">2018-03-27T06:03:00Z</dcterms:created>
  <dcterms:modified xsi:type="dcterms:W3CDTF">2023-02-22T06:28:21Z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