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95980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23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небольшие осадки (дождь, снег). На дорогах гололедица. Ветер 9-14 м/с. Температура воздуха ночью 4-6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24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9-14, порывы 15-20 м/с. Температура воздуха 6-8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61458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0.791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14858</TotalTime>
  <Words>619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2573</cp:revision>
  <cp:lastPrinted>2021-07-01T03:56:27Z</cp:lastPrinted>
  <dcterms:created xsi:type="dcterms:W3CDTF">2018-03-27T06:03:00Z</dcterms:created>
  <dcterms:modified xsi:type="dcterms:W3CDTF">2023-02-22T06:33:51Z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