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a:t>
            </a:r>
            <a:r>
              <a:rPr lang="kk-KZ" sz="1200" b="1" dirty="0">
                <a:solidFill>
                  <a:srgbClr val="000000"/>
                </a:solidFill>
                <a:latin typeface="Times New Roman" pitchFamily="18" charset="0"/>
                <a:cs typeface="Times New Roman" pitchFamily="18" charset="0"/>
              </a:rPr>
              <a:t>ақпанға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ақпан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күндіз жауын-шашын (қар, жаңбыр) </a:t>
            </a:r>
            <a:r>
              <a:rPr lang="kk-KZ" sz="1200" dirty="0" smtClean="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Оңтүстік-батыстан жел </a:t>
            </a:r>
            <a:r>
              <a:rPr lang="kk-KZ" sz="1200" dirty="0" smtClean="0">
                <a:latin typeface="Times New Roman" pitchFamily="18" charset="0"/>
                <a:cs typeface="Times New Roman" pitchFamily="18" charset="0"/>
              </a:rPr>
              <a:t>соғады, күші 9-14 м/с. Ауа температурасы </a:t>
            </a:r>
            <a:r>
              <a:rPr lang="kk-KZ" sz="1200" dirty="0" smtClean="0">
                <a:latin typeface="Times New Roman" pitchFamily="18" charset="0"/>
                <a:cs typeface="Times New Roman" pitchFamily="18" charset="0"/>
              </a:rPr>
              <a:t>7-9,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суық болады.</a:t>
            </a:r>
          </a:p>
          <a:p>
            <a:pPr algn="ctr"/>
            <a:r>
              <a:rPr lang="kk-KZ" sz="1200" b="1" dirty="0" smtClean="0">
                <a:solidFill>
                  <a:srgbClr val="000000"/>
                </a:solidFill>
                <a:latin typeface="Times New Roman" pitchFamily="18" charset="0"/>
                <a:cs typeface="Times New Roman" pitchFamily="18" charset="0"/>
              </a:rPr>
              <a:t>23 </a:t>
            </a:r>
            <a:r>
              <a:rPr lang="kk-KZ" sz="1200" b="1" dirty="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22 </a:t>
            </a:r>
            <a:r>
              <a:rPr lang="kk-KZ" sz="1200" b="1" dirty="0">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 </a:t>
            </a:r>
            <a:r>
              <a:rPr lang="ru-RU" sz="1200" b="1" dirty="0" err="1">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кей уақыттарда аздаған қар жауады. Оңтүстік-батыстан, батыстан жел соғады, күші 9-14 м/с. Ауа температурасы 5-7 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7346390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797</a:t>
                      </a:r>
                      <a:endParaRPr lang="kk-KZ"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0,159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0,543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0,086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ақпандағы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ақпан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14303</TotalTime>
  <Words>528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2805</cp:revision>
  <cp:lastPrinted>2021-07-01T07:38:07Z</cp:lastPrinted>
  <dcterms:created xsi:type="dcterms:W3CDTF">2018-03-27T06:03:00Z</dcterms:created>
  <dcterms:modified xsi:type="dcterms:W3CDTF">2023-02-21T06:25:37Z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