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80" d="100"/>
          <a:sy n="80" d="100"/>
        </p:scale>
        <p:origin x="-96" y="-6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91407526"/>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ru-RU" sz="1200" dirty="0">
                <a:latin typeface="Times New Roman" panose="02020603050405020304" pitchFamily="18" charset="0"/>
                <a:cs typeface="Times New Roman" panose="02020603050405020304" pitchFamily="18" charset="0"/>
              </a:rPr>
              <a:t>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ru-RU" sz="1200" dirty="0" smtClean="0">
                <a:latin typeface="Times New Roman" panose="02020603050405020304" pitchFamily="18" charset="0"/>
                <a:cs typeface="Times New Roman" panose="02020603050405020304" pitchFamily="18" charset="0"/>
              </a:rPr>
              <a:t>15-20</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2861355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r>
                        <a:rPr lang="en-US"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602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r>
                        <a:rPr lang="en-US"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22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23 </a:t>
            </a:r>
            <a:r>
              <a:rPr lang="kk-KZ" sz="1200" kern="1400" dirty="0" smtClean="0">
                <a:solidFill>
                  <a:srgbClr val="000000"/>
                </a:solidFill>
                <a:latin typeface="Times New Roman" panose="02020603050405020304" pitchFamily="18" charset="0"/>
                <a:ea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15775</TotalTime>
  <Words>597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2768</cp:revision>
  <cp:lastPrinted>2021-07-01T07:38:07Z</cp:lastPrinted>
  <dcterms:created xsi:type="dcterms:W3CDTF">2018-03-27T06:03:00Z</dcterms:created>
  <dcterms:modified xsi:type="dcterms:W3CDTF">2023-02-21T09:40:06Z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