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88" d="100"/>
          <a:sy n="88" d="100"/>
        </p:scale>
        <p:origin x="-126" y="-57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22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жел соғады, күші 3-8</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жыл</a:t>
            </a:r>
            <a:r>
              <a:rPr lang="kk-KZ" sz="1200" dirty="0" smtClean="0">
                <a:latin typeface="Times New Roman" pitchFamily="18" charset="0"/>
                <a:cs typeface="Times New Roman" pitchFamily="18" charset="0"/>
              </a:rPr>
              <a:t>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23 ақпанға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жел соғады, күші 2-7 м/с. Ауа </a:t>
            </a:r>
            <a:r>
              <a:rPr lang="kk-KZ" sz="1200" smtClean="0">
                <a:latin typeface="Times New Roman" pitchFamily="18" charset="0"/>
                <a:cs typeface="Times New Roman" pitchFamily="18" charset="0"/>
              </a:rPr>
              <a:t>температурасы 2-4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23</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6197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426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14687</TotalTime>
  <Words>545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3008</cp:revision>
  <cp:lastPrinted>2021-07-01T03:56:27Z</cp:lastPrinted>
  <dcterms:created xsi:type="dcterms:W3CDTF">2018-03-27T06:03:00Z</dcterms:created>
  <dcterms:modified xsi:type="dcterms:W3CDTF">2023-02-21T09:40:59Z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