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18991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21</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21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a:latin typeface="Times New Roman"/>
                <a:ea typeface="Times New Roman"/>
              </a:rPr>
              <a:t>Оң</a:t>
            </a:r>
            <a:r>
              <a:rPr lang="kk-KZ" sz="1200" dirty="0">
                <a:latin typeface="Times New Roman"/>
                <a:ea typeface="Calibri"/>
              </a:rPr>
              <a:t>түстік-шығыстан соғатын жел оңтүстік-батыс 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a:t>
            </a:r>
            <a:r>
              <a:rPr lang="kk-KZ" sz="1200" dirty="0">
                <a:latin typeface="Times New Roman"/>
                <a:ea typeface="Times New Roman"/>
              </a:rPr>
              <a:t> таңертең және күндіз </a:t>
            </a:r>
            <a:r>
              <a:rPr lang="kk-KZ" sz="1200" dirty="0" smtClean="0">
                <a:solidFill>
                  <a:prstClr val="black"/>
                </a:solidFill>
                <a:latin typeface="Times New Roman" pitchFamily="18" charset="0"/>
                <a:ea typeface="Calibri"/>
                <a:cs typeface="Times New Roman" pitchFamily="18" charset="0"/>
              </a:rPr>
              <a:t> </a:t>
            </a:r>
            <a:r>
              <a:rPr lang="kk-KZ" sz="1200" dirty="0">
                <a:latin typeface="Times New Roman"/>
                <a:ea typeface="Times New Roman"/>
              </a:rPr>
              <a:t>екпіні 15-20, кей уақытта 25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22 </a:t>
            </a:r>
            <a:r>
              <a:rPr lang="ru-RU" sz="1200" b="1" dirty="0" err="1">
                <a:solidFill>
                  <a:prstClr val="black"/>
                </a:solidFill>
                <a:latin typeface="Times New Roman" panose="02020603050405020304" pitchFamily="18" charset="0"/>
                <a:cs typeface="Times New Roman" panose="02020603050405020304" pitchFamily="18" charset="0"/>
              </a:rPr>
              <a:t>а</a:t>
            </a:r>
            <a:r>
              <a:rPr lang="ru-RU" altLang="ru-RU" sz="1200" b="1" dirty="0" err="1">
                <a:solidFill>
                  <a:prstClr val="black"/>
                </a:solidFill>
                <a:latin typeface="Times New Roman" panose="02020603050405020304" pitchFamily="18" charset="0"/>
                <a:cs typeface="Times New Roman" panose="02020603050405020304" pitchFamily="18" charset="0"/>
              </a:rPr>
              <a:t>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екпіні </a:t>
            </a:r>
            <a:r>
              <a:rPr lang="kk-KZ" sz="1200" dirty="0" smtClean="0">
                <a:solidFill>
                  <a:prstClr val="black"/>
                </a:solidFill>
                <a:latin typeface="Times New Roman" pitchFamily="18" charset="0"/>
                <a:cs typeface="Times New Roman" pitchFamily="18" charset="0"/>
              </a:rPr>
              <a:t>15-20,</a:t>
            </a:r>
            <a:r>
              <a:rPr lang="kk-KZ" sz="1200" dirty="0">
                <a:solidFill>
                  <a:prstClr val="black"/>
                </a:solidFill>
                <a:latin typeface="Times New Roman"/>
                <a:ea typeface="Times New Roman"/>
              </a:rPr>
              <a:t> кей уақытта 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градус жылы болады.  </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ақпанда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199824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О.В</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14526</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2930</cp:revision>
  <cp:lastPrinted>2023-02-21T06:28:28Z</cp:lastPrinted>
  <dcterms:created xsi:type="dcterms:W3CDTF">2018-03-27T06:03:00Z</dcterms:created>
  <dcterms:modified xsi:type="dcterms:W3CDTF">2023-02-21T06:29:07Z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