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859897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578794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16314</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2755</cp:revision>
  <cp:lastPrinted>2021-07-01T07:38:07Z</cp:lastPrinted>
  <dcterms:created xsi:type="dcterms:W3CDTF">2018-03-27T06:03:00Z</dcterms:created>
  <dcterms:modified xsi:type="dcterms:W3CDTF">2023-02-21T08:12:54Z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