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6746176"/>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21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21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040390"/>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714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3507" y="244825"/>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21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22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Оңтүстік-шығыстан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күндіз екпіні 15-20  м/с. Ауа температурасы түнде 6-8 аяз,  күндіз 0 градус шамасында.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22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23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қар жаяу бұрқасын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екпіні 15-20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rgbClr val="FF0000"/>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22</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23 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Овсянникова О</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778336"/>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20201</TotalTime>
  <Words>622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3348</cp:revision>
  <cp:lastPrinted>2023-01-16T10:13:34Z</cp:lastPrinted>
  <dcterms:created xsi:type="dcterms:W3CDTF">2018-03-27T06:03:00Z</dcterms:created>
  <dcterms:modified xsi:type="dcterms:W3CDTF">2023-02-21T07:52:58Z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