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8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517513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жауын-шашын (жаңбыр, қар</a:t>
            </a:r>
            <a:r>
              <a:rPr lang="en-US"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жауады. Жолдарда көктайғақ күтіледі. Жел </a:t>
            </a:r>
            <a:r>
              <a:rPr lang="en-US" sz="1200" dirty="0">
                <a:solidFill>
                  <a:prstClr val="black"/>
                </a:solidFill>
                <a:latin typeface="Times New Roman" pitchFamily="18" charset="0"/>
                <a:cs typeface="Times New Roman" pitchFamily="18" charset="0"/>
              </a:rPr>
              <a:t>9-14</a:t>
            </a:r>
            <a:r>
              <a:rPr lang="kk-KZ" sz="1200" dirty="0">
                <a:solidFill>
                  <a:prstClr val="black"/>
                </a:solidFill>
                <a:latin typeface="Times New Roman" pitchFamily="18" charset="0"/>
                <a:cs typeface="Times New Roman" pitchFamily="18" charset="0"/>
              </a:rPr>
              <a:t>,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0 градус шамасында, күндіз 1-3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0 градус шамасында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852785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94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0.586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0.38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456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0.091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132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0.662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13949</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2541</cp:revision>
  <cp:lastPrinted>2021-07-01T07:38:07Z</cp:lastPrinted>
  <dcterms:created xsi:type="dcterms:W3CDTF">2018-03-27T06:03:00Z</dcterms:created>
  <dcterms:modified xsi:type="dcterms:W3CDTF">2023-02-21T06:28:50Z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