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14463302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                                                                                            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г.</a:t>
            </a:r>
          </a:p>
          <a:p>
            <a:pPr lvl="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ночью и утром осадки (снег, дождь), метель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туман, гололед.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с переходом на северо-западный ночью 15-20, днем 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 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83620153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6975329"/>
              </p:ext>
            </p:extLst>
          </p:nvPr>
        </p:nvGraphicFramePr>
        <p:xfrm>
          <a:off x="5030050" y="4288930"/>
          <a:ext cx="4691064" cy="19628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 Кан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17006</TotalTime>
  <Words>611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2732</cp:revision>
  <cp:lastPrinted>2021-07-01T03:56:27Z</cp:lastPrinted>
  <dcterms:created xsi:type="dcterms:W3CDTF">2018-03-27T06:03:00Z</dcterms:created>
  <dcterms:modified xsi:type="dcterms:W3CDTF">2023-02-21T07:44:56Z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