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199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36148569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№52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281724294"/>
              </p:ext>
            </p:extLst>
          </p:nvPr>
        </p:nvGraphicFramePr>
        <p:xfrm>
          <a:off x="4993576" y="4733142"/>
          <a:ext cx="4691064" cy="16194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152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205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юго-западный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9-14 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2-4,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8-10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тепла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февраля 2023 г.</a:t>
            </a:r>
            <a:endParaRPr lang="kk-KZ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юго-западный 9-14 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3-5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10190" y="4500570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Жокелова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А.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13950</TotalTime>
  <Words>582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2568</cp:revision>
  <cp:lastPrinted>2021-07-01T03:56:27Z</cp:lastPrinted>
  <dcterms:created xsi:type="dcterms:W3CDTF">2018-03-27T06:03:00Z</dcterms:created>
  <dcterms:modified xsi:type="dcterms:W3CDTF">2023-02-21T06:58:32Z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