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5" d="100"/>
          <a:sy n="125" d="100"/>
        </p:scale>
        <p:origin x="-17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днем осадки (снег, дождь). Ветер юго-западный 9-14 м/с. Температура воздуха 7-9, днем 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временами небольшой снег. Ветер юго-западный, западный 9-14 м/с. Температура воздуха 5-7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0630296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0,402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797</a:t>
                      </a:r>
                      <a:endParaRPr lang="kk-KZ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0,159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0,543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0,086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14781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2839</cp:revision>
  <cp:lastPrinted>2021-02-03T11:37:00Z</cp:lastPrinted>
  <dcterms:created xsi:type="dcterms:W3CDTF">2018-03-27T06:03:00Z</dcterms:created>
  <dcterms:modified xsi:type="dcterms:W3CDTF">2023-02-21T07:21:35Z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