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344239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южный 9-14, днем порывы 15-20 м/с. Температура воздуха ночью 1-3 мороза, днем 1-3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1-3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6860914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15806</TotalTime>
  <Words>607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2672</cp:revision>
  <cp:lastPrinted>2021-07-01T03:56:27Z</cp:lastPrinted>
  <dcterms:created xsi:type="dcterms:W3CDTF">2018-03-27T06:03:00Z</dcterms:created>
  <dcterms:modified xsi:type="dcterms:W3CDTF">2023-02-21T08:12:26Z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