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84" y="8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природных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16721049"/>
              </p:ext>
            </p:extLst>
          </p:nvPr>
        </p:nvGraphicFramePr>
        <p:xfrm>
          <a:off x="307975" y="257364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477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2285" y="2521917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9311438"/>
              </p:ext>
            </p:extLst>
          </p:nvPr>
        </p:nvGraphicFramePr>
        <p:xfrm>
          <a:off x="4989512" y="4393086"/>
          <a:ext cx="4747702" cy="18375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782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691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72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93844"/>
            <a:ext cx="4824412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</a:p>
          <a:p>
            <a:pPr lvl="0" indent="1440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снег, гололед. Ветер юго-восточный 9-14 м/с. Температура воздуха ночью 3- 5, днём 1-3 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440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февраля</a:t>
            </a:r>
          </a:p>
          <a:p>
            <a:pPr lvl="0" indent="144000" algn="just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февраля 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</a:p>
          <a:p>
            <a:pPr lvl="0" indent="14400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снег.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юго-западный, 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9-11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мороза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>
              <a:spcAft>
                <a:spcPts val="0"/>
              </a:spcAft>
            </a:pP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3199" y="3570607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С./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Альпейсова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18477</TotalTime>
  <Words>588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3059</cp:revision>
  <cp:lastPrinted>2021-07-01T03:56:27Z</cp:lastPrinted>
  <dcterms:created xsi:type="dcterms:W3CDTF">2018-03-27T06:03:00Z</dcterms:created>
  <dcterms:modified xsi:type="dcterms:W3CDTF">2023-02-21T06:55:13Z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