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B76ABB-CF94-4135-A82B-72853EA32A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BC813-CE8C-4EDB-9662-EE8E20EC3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1B738-60EF-45D4-A3A7-88A904FF9C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F31A3-EB02-4D2F-B32F-1CC850F313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27D1F-4D69-4582-BE6D-8967D839DB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10020-EF6A-457F-8F62-B890912977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CBA68-25F2-436F-8693-90BC7B1C8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E14E0-FD66-4E71-8C66-0E373C7883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A303A-17AF-4B8B-A8A8-B02025D6F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D1EA4-CAC6-4F75-87E5-55B770373B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AADD4-ECBA-4894-9009-F65953666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64F91-95CB-4E3D-A105-AB26F452F3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B071CEB-FCCD-4939-8EF4-42ED0CA844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21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22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около 0 градусов,  днем 9-11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0-2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2, ночью 23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346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347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5393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15621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3145</cp:revision>
  <cp:lastPrinted>2021-07-01T09:11:30Z</cp:lastPrinted>
  <dcterms:created xsi:type="dcterms:W3CDTF">2018-03-27T06:03:00Z</dcterms:created>
  <dcterms:modified xsi:type="dcterms:W3CDTF">2023-02-21T05:58:32Z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