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7735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с переходом на юго-западный 9-14, утром и днем порывы 15-20, временами 25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2-4</a:t>
            </a:r>
            <a:r>
              <a:rPr lang="kk-KZ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15-17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15-20, временами 25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6685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Волохова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14663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2962</cp:revision>
  <cp:lastPrinted>2023-01-18T06:16:28Z</cp:lastPrinted>
  <dcterms:created xsi:type="dcterms:W3CDTF">2018-03-27T06:03:00Z</dcterms:created>
  <dcterms:modified xsi:type="dcterms:W3CDTF">2023-02-21T06:22:32Z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