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872692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1167072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203349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00091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22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9-14, днем порывы 15-20 м/с. Температура воздуха ночью 6-8 мороза, днем около 0 градусов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23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снег, низовая метель.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-14, порывы 15-20 м/с. Температура воздуха 2-4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февраля, ночью 23 февраля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20508</TotalTime>
  <Words>655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3331</cp:revision>
  <cp:lastPrinted>2021-11-30T05:55:24Z</cp:lastPrinted>
  <dcterms:created xsi:type="dcterms:W3CDTF">2018-03-27T06:03:00Z</dcterms:created>
  <dcterms:modified xsi:type="dcterms:W3CDTF">2023-02-21T07:53:05Z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