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1580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081909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 (преимущественно дождь)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 юго-западный с переходом на северо-западный 9-14, порывы 15-20 м/с. Температура воздуха ночью 0-2,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 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16434</TotalTime>
  <Words>535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2639</cp:revision>
  <cp:lastPrinted>2021-10-15T03:50:29Z</cp:lastPrinted>
  <dcterms:created xsi:type="dcterms:W3CDTF">2018-03-27T06:03:00Z</dcterms:created>
  <dcterms:modified xsi:type="dcterms:W3CDTF">2023-02-21T07:19:40Z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