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60" y="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63120879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 дождь, снег), гололед, низовая метель. Ветер южный, юго-восточный 15-20, ночью порывы 23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днем 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низовая метель,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13890</TotalTime>
  <Words>611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2861</cp:revision>
  <cp:lastPrinted>2021-07-01T03:56:27Z</cp:lastPrinted>
  <dcterms:created xsi:type="dcterms:W3CDTF">2018-03-27T06:03:00Z</dcterms:created>
  <dcterms:modified xsi:type="dcterms:W3CDTF">2023-02-21T07:36:36Z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