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083274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7394525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1985159"/>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err="1" smtClean="0">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a:solidFill>
                  <a:prstClr val="black"/>
                </a:solidFill>
                <a:latin typeface="Times New Roman" panose="02020603050405020304" pitchFamily="18" charset="0"/>
                <a:cs typeface="Times New Roman" panose="02020603050405020304" pitchFamily="18" charset="0"/>
              </a:rPr>
              <a:t>ақпанн</a:t>
            </a:r>
            <a:r>
              <a:rPr lang="kk-KZ" altLang="ru-RU" sz="1200" b="1" dirty="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Оңтүстік-шығыстан 5-10 м/с жел соғады</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a:t>
            </a:r>
            <a:r>
              <a:rPr lang="kk-KZ" sz="1200" dirty="0">
                <a:latin typeface="Times New Roman" panose="02020603050405020304" pitchFamily="18" charset="0"/>
                <a:cs typeface="Times New Roman" panose="02020603050405020304" pitchFamily="18" charset="0"/>
              </a:rPr>
              <a:t>күші </a:t>
            </a:r>
            <a:r>
              <a:rPr lang="kk-KZ" sz="1200" dirty="0">
                <a:solidFill>
                  <a:prstClr val="black"/>
                </a:solidFill>
                <a:latin typeface="Times New Roman" pitchFamily="18" charset="0"/>
                <a:cs typeface="Times New Roman" pitchFamily="18" charset="0"/>
              </a:rPr>
              <a:t>5-10 </a:t>
            </a:r>
            <a:r>
              <a:rPr lang="kk-KZ" sz="1200" dirty="0">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9631" y="21776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Қ</a:t>
            </a:r>
            <a:r>
              <a:rPr lang="ru-RU" sz="1200" dirty="0" err="1" smtClean="0">
                <a:solidFill>
                  <a:prstClr val="black"/>
                </a:solidFill>
                <a:latin typeface="Times New Roman" panose="02020603050405020304" pitchFamily="18" charset="0"/>
                <a:cs typeface="Times New Roman" panose="02020603050405020304" pitchFamily="18" charset="0"/>
              </a:rPr>
              <a:t>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a:solidFill>
                  <a:srgbClr val="000000"/>
                </a:solidFill>
                <a:latin typeface="Times New Roman" panose="02020603050405020304" pitchFamily="18" charset="0"/>
                <a:cs typeface="Times New Roman" panose="02020603050405020304" pitchFamily="18" charset="0"/>
              </a:rPr>
              <a:t>М</a:t>
            </a:r>
            <a:r>
              <a:rPr lang="ru-RU" altLang="ru-RU" sz="1400" b="1" i="1" dirty="0" smtClean="0">
                <a:solidFill>
                  <a:srgbClr val="000000"/>
                </a:solidFill>
                <a:latin typeface="Times New Roman" panose="02020603050405020304" pitchFamily="18" charset="0"/>
                <a:cs typeface="Times New Roman" panose="02020603050405020304" pitchFamily="18" charset="0"/>
              </a:rPr>
              <a:t>.М.</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17940</TotalTime>
  <Words>571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2718</cp:revision>
  <cp:lastPrinted>2021-07-01T03:56:27Z</cp:lastPrinted>
  <dcterms:created xsi:type="dcterms:W3CDTF">2018-03-27T06:03:00Z</dcterms:created>
  <dcterms:modified xsi:type="dcterms:W3CDTF">2023-02-20T06:00:00Z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