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692048"/>
              </p:ext>
            </p:extLst>
          </p:nvPr>
        </p:nvGraphicFramePr>
        <p:xfrm>
          <a:off x="307975" y="235761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0,011</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0,055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4455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0,891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53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0,264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0,046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1,525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1</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солтүстік-батысқа 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және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1</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2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36314" y="617872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19189</TotalTime>
  <Words>583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2672</cp:revision>
  <cp:lastPrinted>2021-07-01T07:38:07Z</cp:lastPrinted>
  <dcterms:created xsi:type="dcterms:W3CDTF">2018-03-27T06:03:00Z</dcterms:created>
  <dcterms:modified xsi:type="dcterms:W3CDTF">2023-02-20T07:13:51Z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