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3377583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2123658"/>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ақпанға</a:t>
            </a:r>
            <a:endParaRPr lang="kk-KZ"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Бұлтты, қар,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күндіз екпіні 15-20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 8-10</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22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Бұлтты, </a:t>
            </a:r>
            <a:r>
              <a:rPr lang="kk-KZ" sz="1200" dirty="0" smtClean="0">
                <a:latin typeface="Times New Roman" pitchFamily="18" charset="0"/>
                <a:cs typeface="Times New Roman" pitchFamily="18" charset="0"/>
              </a:rPr>
              <a:t>жауын-шашын (жаңбыр, қар</a:t>
            </a:r>
            <a:r>
              <a:rPr lang="kk-KZ" sz="1200" dirty="0" smtClean="0">
                <a:latin typeface="Times New Roman" pitchFamily="18" charset="0"/>
                <a:cs typeface="Times New Roman" pitchFamily="18" charset="0"/>
              </a:rPr>
              <a:t>), жаяу бұрқасын, көктайғақ</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13469</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2798</cp:revision>
  <cp:lastPrinted>2021-07-01T03:56:27Z</cp:lastPrinted>
  <dcterms:created xsi:type="dcterms:W3CDTF">2018-03-27T06:03:00Z</dcterms:created>
  <dcterms:modified xsi:type="dcterms:W3CDTF">2023-02-20T07:07:58Z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