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5" d="100"/>
          <a:sy n="125" d="100"/>
        </p:scale>
        <p:origin x="-1794" y="-8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571526183"/>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051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a:t>
                      </a:r>
                      <a:r>
                        <a:rPr lang="kk-KZ" altLang="zh-CN" sz="1200" b="1" i="1" baseline="0" dirty="0">
                          <a:solidFill>
                            <a:srgbClr val="002060"/>
                          </a:solidFill>
                          <a:latin typeface="Times New Roman" panose="02020603050405020304" pitchFamily="18" charset="0"/>
                          <a:cs typeface="Times New Roman" panose="02020603050405020304" pitchFamily="18" charset="0"/>
                        </a:rPr>
                        <a:t>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142852"/>
            <a:ext cx="4643470"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21 </a:t>
            </a:r>
            <a:r>
              <a:rPr lang="kk-KZ" sz="1200" b="1" dirty="0">
                <a:solidFill>
                  <a:srgbClr val="000000"/>
                </a:solidFill>
                <a:latin typeface="Times New Roman" pitchFamily="18" charset="0"/>
                <a:cs typeface="Times New Roman" pitchFamily="18" charset="0"/>
              </a:rPr>
              <a:t>ақпанға</a:t>
            </a:r>
            <a:r>
              <a:rPr lang="kk-KZ" altLang="ru-RU" sz="1200" b="1" dirty="0">
                <a:latin typeface="Times New Roman" pitchFamily="18" charset="0"/>
                <a:cs typeface="Times New Roman" pitchFamily="18" charset="0"/>
              </a:rPr>
              <a:t> 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20</a:t>
            </a:r>
            <a:r>
              <a:rPr lang="kk-KZ"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ақпан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a:t>
            </a:r>
            <a:r>
              <a:rPr lang="ru-RU" altLang="ru-RU" sz="1200" b="1" dirty="0" smtClean="0">
                <a:solidFill>
                  <a:srgbClr val="000000"/>
                </a:solidFill>
                <a:latin typeface="Times New Roman" pitchFamily="18" charset="0"/>
                <a:cs typeface="Times New Roman" pitchFamily="18" charset="0"/>
              </a:rPr>
              <a:t>21</a:t>
            </a:r>
            <a:r>
              <a:rPr lang="kk-KZ" altLang="ru-RU" sz="1200" b="1" dirty="0" smtClean="0">
                <a:solidFill>
                  <a:srgbClr val="000000"/>
                </a:solidFill>
                <a:latin typeface="Times New Roman" pitchFamily="18" charset="0"/>
                <a:cs typeface="Times New Roman" pitchFamily="18" charset="0"/>
              </a:rPr>
              <a:t> </a:t>
            </a:r>
            <a:r>
              <a:rPr lang="kk-KZ" sz="1200" b="1" dirty="0">
                <a:solidFill>
                  <a:srgbClr val="000000"/>
                </a:solidFill>
                <a:latin typeface="Times New Roman" pitchFamily="18" charset="0"/>
                <a:cs typeface="Times New Roman" pitchFamily="18" charset="0"/>
              </a:rPr>
              <a:t>ақпан</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Бұлтты</a:t>
            </a:r>
            <a:r>
              <a:rPr lang="kk-KZ" sz="1200" dirty="0" smtClean="0">
                <a:latin typeface="Times New Roman" pitchFamily="18" charset="0"/>
                <a:cs typeface="Times New Roman" pitchFamily="18" charset="0"/>
              </a:rPr>
              <a:t>, кей уақыттарда қар жауады. Оңтүстік-батыстан, оңтүстіктен жел соғады, күші 9-14 м/с. Ауа температурасы 3-5, күндіз 0-2 градус суық болады</a:t>
            </a:r>
            <a:r>
              <a:rPr lang="kk-KZ" sz="1200" dirty="0" smtClean="0">
                <a:latin typeface="Times New Roman" pitchFamily="18" charset="0"/>
                <a:cs typeface="Times New Roman" pitchFamily="18" charset="0"/>
              </a:rPr>
              <a:t>.</a:t>
            </a:r>
          </a:p>
          <a:p>
            <a:pPr algn="ctr"/>
            <a:r>
              <a:rPr lang="kk-KZ" sz="1200" b="1" dirty="0" smtClean="0">
                <a:solidFill>
                  <a:srgbClr val="000000"/>
                </a:solidFill>
                <a:latin typeface="Times New Roman" pitchFamily="18" charset="0"/>
                <a:cs typeface="Times New Roman" pitchFamily="18" charset="0"/>
              </a:rPr>
              <a:t>22 </a:t>
            </a:r>
            <a:r>
              <a:rPr lang="kk-KZ" sz="1200" b="1" dirty="0">
                <a:solidFill>
                  <a:srgbClr val="000000"/>
                </a:solidFill>
                <a:latin typeface="Times New Roman" pitchFamily="18" charset="0"/>
                <a:cs typeface="Times New Roman" pitchFamily="18" charset="0"/>
              </a:rPr>
              <a:t>ақпанға</a:t>
            </a:r>
            <a:endParaRPr lang="ru-RU" sz="1200" b="1" dirty="0">
              <a:solidFill>
                <a:srgbClr val="000000"/>
              </a:solidFill>
              <a:latin typeface="Times New Roman" pitchFamily="18" charset="0"/>
              <a:cs typeface="Times New Roman" pitchFamily="18" charset="0"/>
            </a:endParaRPr>
          </a:p>
          <a:p>
            <a:pPr lvl="0" algn="ctr"/>
            <a:r>
              <a:rPr lang="ru-RU" sz="1200" b="1" dirty="0">
                <a:solidFill>
                  <a:srgbClr val="000000"/>
                </a:solidFill>
                <a:latin typeface="Times New Roman" pitchFamily="18" charset="0"/>
                <a:cs typeface="Times New Roman" pitchFamily="18" charset="0"/>
              </a:rPr>
              <a:t>2023 ж. </a:t>
            </a:r>
            <a:r>
              <a:rPr lang="ru-RU" sz="1200" b="1" dirty="0" smtClean="0">
                <a:solidFill>
                  <a:srgbClr val="000000"/>
                </a:solidFill>
                <a:latin typeface="Times New Roman" pitchFamily="18" charset="0"/>
                <a:cs typeface="Times New Roman" pitchFamily="18" charset="0"/>
              </a:rPr>
              <a:t>21 </a:t>
            </a:r>
            <a:r>
              <a:rPr lang="kk-KZ" sz="1200" b="1" dirty="0">
                <a:solidFill>
                  <a:srgbClr val="000000"/>
                </a:solidFill>
                <a:latin typeface="Times New Roman" pitchFamily="18" charset="0"/>
                <a:cs typeface="Times New Roman" pitchFamily="18" charset="0"/>
              </a:rPr>
              <a:t>ақпан</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22 </a:t>
            </a:r>
            <a:r>
              <a:rPr lang="ru-RU" sz="1200" b="1" dirty="0" err="1">
                <a:solidFill>
                  <a:srgbClr val="000000"/>
                </a:solidFill>
                <a:latin typeface="Times New Roman" pitchFamily="18" charset="0"/>
                <a:cs typeface="Times New Roman" pitchFamily="18" charset="0"/>
              </a:rPr>
              <a:t>ақпан 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Бұлтты</a:t>
            </a:r>
            <a:r>
              <a:rPr lang="kk-KZ" sz="1200" dirty="0" smtClean="0">
                <a:latin typeface="Times New Roman" pitchFamily="18" charset="0"/>
                <a:cs typeface="Times New Roman" pitchFamily="18" charset="0"/>
              </a:rPr>
              <a:t>, кей уақыттарда </a:t>
            </a:r>
            <a:r>
              <a:rPr lang="kk-KZ" sz="1200" dirty="0" smtClean="0">
                <a:latin typeface="Times New Roman" pitchFamily="18" charset="0"/>
                <a:cs typeface="Times New Roman" pitchFamily="18" charset="0"/>
              </a:rPr>
              <a:t>аздаған қар </a:t>
            </a:r>
            <a:r>
              <a:rPr lang="kk-KZ" sz="1200" dirty="0" smtClean="0">
                <a:latin typeface="Times New Roman" pitchFamily="18" charset="0"/>
                <a:cs typeface="Times New Roman" pitchFamily="18" charset="0"/>
              </a:rPr>
              <a:t>жауады. Оңтүстік-батыстан, </a:t>
            </a:r>
            <a:r>
              <a:rPr lang="kk-KZ" sz="1200" dirty="0" smtClean="0">
                <a:latin typeface="Times New Roman" pitchFamily="18" charset="0"/>
                <a:cs typeface="Times New Roman" pitchFamily="18" charset="0"/>
              </a:rPr>
              <a:t>батыстан </a:t>
            </a:r>
            <a:r>
              <a:rPr lang="kk-KZ" sz="1200" dirty="0" smtClean="0">
                <a:latin typeface="Times New Roman" pitchFamily="18" charset="0"/>
                <a:cs typeface="Times New Roman" pitchFamily="18" charset="0"/>
              </a:rPr>
              <a:t>жел соғады, күші 9-14 м/с. Ауа температурасы </a:t>
            </a:r>
            <a:r>
              <a:rPr lang="kk-KZ" sz="1200" dirty="0" smtClean="0">
                <a:latin typeface="Times New Roman" pitchFamily="18" charset="0"/>
                <a:cs typeface="Times New Roman" pitchFamily="18" charset="0"/>
              </a:rPr>
              <a:t>5-7 градус </a:t>
            </a:r>
            <a:r>
              <a:rPr lang="kk-KZ" sz="1200" smtClean="0">
                <a:latin typeface="Times New Roman" pitchFamily="18" charset="0"/>
                <a:cs typeface="Times New Roman" pitchFamily="18" charset="0"/>
              </a:rPr>
              <a:t>суық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585325492"/>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latin typeface="Times New Roman" pitchFamily="18" charset="0"/>
                          <a:cs typeface="Times New Roman"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latin typeface="Times New Roman" pitchFamily="18" charset="0"/>
                          <a:cs typeface="Times New Roman" pitchFamily="18" charset="0"/>
                        </a:rPr>
                        <a:t>0,010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latin typeface="Times New Roman" pitchFamily="18" charset="0"/>
                          <a:cs typeface="Times New Roman" pitchFamily="18" charset="0"/>
                        </a:rPr>
                        <a:t>0,006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199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0,397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latin typeface="Times New Roman" pitchFamily="18" charset="0"/>
                          <a:cs typeface="Times New Roman" pitchFamily="18" charset="0"/>
                        </a:rPr>
                        <a:t>589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0,118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71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0,355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0,138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0,113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20</a:t>
            </a:r>
            <a:r>
              <a:rPr lang="kk-KZ" altLang="ru-RU" sz="1200" b="1" dirty="0">
                <a:latin typeface="Times New Roman" panose="02020603050405020304" pitchFamily="18" charset="0"/>
                <a:cs typeface="Times New Roman" panose="02020603050405020304" pitchFamily="18" charset="0"/>
              </a:rPr>
              <a:t> ақпандағы </a:t>
            </a:r>
            <a:r>
              <a:rPr lang="ru-RU" altLang="ru-RU" sz="1200" b="1" dirty="0" err="1">
                <a:latin typeface="Times New Roman" panose="02020603050405020304" pitchFamily="18" charset="0"/>
                <a:cs typeface="Times New Roman" panose="02020603050405020304" pitchFamily="18" charset="0"/>
              </a:rPr>
              <a:t>Ақтөбе 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00306"/>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21 </a:t>
            </a:r>
            <a:r>
              <a:rPr lang="ru-RU" sz="1200" dirty="0" err="1">
                <a:solidFill>
                  <a:schemeClr val="tx1"/>
                </a:solidFill>
                <a:latin typeface="Times New Roman" panose="02020603050405020304" pitchFamily="18" charset="0"/>
                <a:cs typeface="Times New Roman" panose="02020603050405020304" pitchFamily="18" charset="0"/>
              </a:rPr>
              <a:t>ақпан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22 </a:t>
            </a:r>
            <a:r>
              <a:rPr lang="ru-RU" sz="1200" dirty="0" err="1">
                <a:solidFill>
                  <a:schemeClr val="tx1"/>
                </a:solidFill>
                <a:latin typeface="Times New Roman" panose="02020603050405020304" pitchFamily="18" charset="0"/>
                <a:cs typeface="Times New Roman" panose="02020603050405020304" pitchFamily="18" charset="0"/>
              </a:rPr>
              <a:t>ақпан 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altLang="en-US" sz="1200" b="1" dirty="0" err="1">
                <a:solidFill>
                  <a:schemeClr val="tx1"/>
                </a:solidFill>
                <a:latin typeface="Times New Roman" pitchFamily="18" charset="0"/>
                <a:cs typeface="Times New Roman" pitchFamily="18" charset="0"/>
                <a:sym typeface="+mn-ea"/>
              </a:rPr>
              <a:t>сейілуіне</a:t>
            </a:r>
            <a:r>
              <a:rPr lang="ru-RU" altLang="en-US" sz="1200" b="1" dirty="0">
                <a:solidFill>
                  <a:schemeClr val="tx1"/>
                </a:solidFill>
                <a:latin typeface="Times New Roman" pitchFamily="18" charset="0"/>
                <a:cs typeface="Times New Roman" pitchFamily="18" charset="0"/>
                <a:sym typeface="+mn-ea"/>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Кулекенова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Д.О./</a:t>
            </a:r>
            <a:r>
              <a:rPr lang="kk-KZ" altLang="ru-RU" sz="1200" b="1" i="1" dirty="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7132</a:t>
                      </a:r>
                      <a:r>
                        <a:rPr sz="80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14277</TotalTime>
  <Words>526</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2801</cp:revision>
  <cp:lastPrinted>2021-07-01T07:38:07Z</cp:lastPrinted>
  <dcterms:created xsi:type="dcterms:W3CDTF">2018-03-27T06:03:00Z</dcterms:created>
  <dcterms:modified xsi:type="dcterms:W3CDTF">2023-02-20T07:38:01Z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