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082182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жаяу</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бұрқасын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көктайғақ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22 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21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chemeClr val="tx1"/>
                </a:solidFill>
                <a:latin typeface="Times New Roman" pitchFamily="18" charset="0"/>
                <a:cs typeface="Times New Roman" pitchFamily="18" charset="0"/>
                <a:sym typeface="+mn-ea"/>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83022497"/>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123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a:t>
                      </a: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15829</TotalTime>
  <Words>580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2731</cp:revision>
  <cp:lastPrinted>2021-07-01T03:56:27Z</cp:lastPrinted>
  <dcterms:created xsi:type="dcterms:W3CDTF">2018-03-27T06:03:00Z</dcterms:created>
  <dcterms:modified xsi:type="dcterms:W3CDTF">2023-02-20T07:01:08Z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