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8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54898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аздаған қар жауады, жаяу бұрқасын күтіледі. Жолдарда көктайғақ күтіледі.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 аяз, күндіз 0-2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0-2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168014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0.677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0.429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452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139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0.697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0.027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13946</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2540</cp:revision>
  <cp:lastPrinted>2021-07-01T07:38:07Z</cp:lastPrinted>
  <dcterms:created xsi:type="dcterms:W3CDTF">2018-03-27T06:03:00Z</dcterms:created>
  <dcterms:modified xsi:type="dcterms:W3CDTF">2023-02-20T06:41:49Z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