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40470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20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1833134"/>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түнде қар. </a:t>
            </a:r>
            <a:r>
              <a:rPr lang="kk-KZ" sz="1100" dirty="0">
                <a:latin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9-11,  </a:t>
            </a:r>
            <a:r>
              <a:rPr lang="kk-KZ" sz="1100" kern="1400" dirty="0">
                <a:solidFill>
                  <a:srgbClr val="000000"/>
                </a:solidFill>
                <a:latin typeface="Times New Roman" panose="02020603050405020304" pitchFamily="18" charset="0"/>
                <a:ea typeface="Times New Roman" panose="02020603050405020304" pitchFamily="18" charset="0"/>
              </a:rPr>
              <a:t>күндіз 0-2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6-8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21</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22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a:t>
            </a:r>
            <a:r>
              <a:rPr lang="ru-RU" altLang="ru-RU" sz="1200" b="1" i="1" dirty="0">
                <a:solidFill>
                  <a:srgbClr val="000000"/>
                </a:solidFill>
                <a:latin typeface="Times New Roman" panose="02020603050405020304" pitchFamily="18" charset="0"/>
                <a:cs typeface="Times New Roman" panose="02020603050405020304" pitchFamily="18" charset="0"/>
              </a:rPr>
              <a:t>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20114</TotalTime>
  <Words>611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2023-01-16T10:13:34Z</cp:lastPrinted>
  <dcterms:created xsi:type="dcterms:W3CDTF">2018-03-27T06:03:00Z</dcterms:created>
  <dcterms:modified xsi:type="dcterms:W3CDTF">2023-02-20T06:27:56Z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