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105174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снег, днем осадки (дождь, снег), низовая метель, туман, гололед.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южный, юго-западный 7-12 м/с. Температура воздуха ночью 2-4 мороза,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7-12 м/с. Температура воздуха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86091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15819</TotalTime>
  <Words>620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2671</cp:revision>
  <cp:lastPrinted>2021-07-01T03:56:27Z</cp:lastPrinted>
  <dcterms:created xsi:type="dcterms:W3CDTF">2018-03-27T06:03:00Z</dcterms:created>
  <dcterms:modified xsi:type="dcterms:W3CDTF">2023-02-20T07:01:06Z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