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913474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1167072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955018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23174"/>
            <a:ext cx="479891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21 февраля 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ночью снег. Ночью туман. Ветер юго-западный 9-14 м/с. Температура воздуха 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9-11,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0-2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22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м/с. Температура воздуха 6-8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февраля, ночью 22 февраля метеорологические условия будут способствовать рассеиванию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20418</TotalTime>
  <Words>646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3323</cp:revision>
  <cp:lastPrinted>2021-11-30T05:55:24Z</cp:lastPrinted>
  <dcterms:created xsi:type="dcterms:W3CDTF">2018-03-27T06:03:00Z</dcterms:created>
  <dcterms:modified xsi:type="dcterms:W3CDTF">2023-02-20T06:26:40Z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